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44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</p:sldIdLst>
  <p:sldSz cx="9144000" cy="6858000" type="screen4x3"/>
  <p:notesSz cx="6858000" cy="9144000"/>
  <p:custDataLst>
    <p:tags r:id="rId1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36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3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7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3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r="2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b="82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7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89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89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8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0556e5c1a450a04184a343a7096e0faaaae9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0</Words>
  <Application>Microsoft Office PowerPoint</Application>
  <PresentationFormat>On-screen Show (4:3)</PresentationFormat>
  <Paragraphs>0</Paragraphs>
  <Slides>144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4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07 Understanding Hard Disks and File Systems</dc:title>
  <dc:subject>CHFIv8</dc:subject>
  <dc:creator>EC-Council</dc:creator>
  <cp:lastModifiedBy> </cp:lastModifiedBy>
  <cp:revision>216</cp:revision>
  <dcterms:created xsi:type="dcterms:W3CDTF">2006-08-16T00:00:00Z</dcterms:created>
  <dcterms:modified xsi:type="dcterms:W3CDTF">2012-10-11T14:43:31Z</dcterms:modified>
</cp:coreProperties>
</file>